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74408-8359-4D61-A6C7-1E59B746B9EB}" type="datetimeFigureOut">
              <a:rPr lang="it-IT" smtClean="0"/>
              <a:pPr/>
              <a:t>11/06/2020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33326-803B-4D11-B1F8-E6F4F10011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D6E1C-150C-49BB-900C-885BB9F1F877}" type="datetimeFigureOut">
              <a:rPr lang="it-IT" smtClean="0"/>
              <a:pPr/>
              <a:t>11/06/2020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F595C-1A9A-4A0F-A80C-F0A5FEED9D3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929066"/>
            <a:ext cx="7772400" cy="142876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DONAZIONI E CONTRIBUTI A FAVORE DELL’ </a:t>
            </a:r>
            <a:r>
              <a:rPr lang="it-IT" sz="2400" dirty="0" err="1" smtClean="0"/>
              <a:t>A.S.P.</a:t>
            </a:r>
            <a:r>
              <a:rPr lang="it-IT" sz="2400" dirty="0" smtClean="0"/>
              <a:t>  </a:t>
            </a:r>
            <a:r>
              <a:rPr lang="it-IT" sz="2400" dirty="0" err="1" smtClean="0"/>
              <a:t>DI</a:t>
            </a:r>
            <a:r>
              <a:rPr lang="it-IT" sz="2400" dirty="0" smtClean="0"/>
              <a:t> CROTONE PER FRONTEGGIARE L’EMERGENZA COVID -19</a:t>
            </a:r>
            <a:endParaRPr lang="it-IT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15404" cy="19288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AutoShape 4" descr="coronavirus-covid19-Cop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coronavirus-covid19-Cop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" name="Immagine 9" descr="coronavirus-covid19-C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285992"/>
            <a:ext cx="2643206" cy="1785941"/>
          </a:xfrm>
          <a:prstGeom prst="rect">
            <a:avLst/>
          </a:prstGeom>
        </p:spPr>
      </p:pic>
      <p:pic>
        <p:nvPicPr>
          <p:cNvPr id="12" name="Immagine 11" descr="hqdefau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240" y="2285992"/>
            <a:ext cx="2857520" cy="1785950"/>
          </a:xfrm>
          <a:prstGeom prst="rect">
            <a:avLst/>
          </a:prstGeom>
        </p:spPr>
      </p:pic>
      <p:pic>
        <p:nvPicPr>
          <p:cNvPr id="13" name="Immagine 12" descr="donazioni_liberali-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5074" y="2214554"/>
            <a:ext cx="2714644" cy="1857389"/>
          </a:xfrm>
          <a:prstGeom prst="rect">
            <a:avLst/>
          </a:prstGeom>
        </p:spPr>
      </p:pic>
    </p:spTree>
  </p:cSld>
  <p:clrMapOvr>
    <a:masterClrMapping/>
  </p:clrMapOvr>
  <p:transition advClick="0" advTm="4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71438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TIPOLOGIE </a:t>
            </a:r>
            <a:r>
              <a:rPr lang="it-IT" sz="3200" dirty="0" err="1" smtClean="0"/>
              <a:t>DI</a:t>
            </a:r>
            <a:r>
              <a:rPr lang="it-IT" sz="3200" dirty="0" smtClean="0"/>
              <a:t> LIBERALITA’ PREVALENTI</a:t>
            </a:r>
            <a:endParaRPr lang="it-IT" sz="3200" dirty="0"/>
          </a:p>
        </p:txBody>
      </p:sp>
      <p:pic>
        <p:nvPicPr>
          <p:cNvPr id="4" name="Segnaposto contenuto 3" descr="dispositivi-protezione-individuale-716x393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857496"/>
            <a:ext cx="1143007" cy="500066"/>
          </a:xfrm>
        </p:spPr>
      </p:pic>
      <p:sp>
        <p:nvSpPr>
          <p:cNvPr id="5" name="Rettangolo 4"/>
          <p:cNvSpPr/>
          <p:nvPr/>
        </p:nvSpPr>
        <p:spPr>
          <a:xfrm>
            <a:off x="1571604" y="2857496"/>
            <a:ext cx="52149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Dispositivi di protezione</a:t>
            </a:r>
            <a:endParaRPr lang="it-IT" dirty="0"/>
          </a:p>
        </p:txBody>
      </p:sp>
      <p:pic>
        <p:nvPicPr>
          <p:cNvPr id="6" name="Immagine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1071570" cy="500066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71604" y="3571876"/>
            <a:ext cx="52149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Apparecchiature sanitarie e farmaci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0"/>
            <a:ext cx="7572428" cy="13572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Immagine 8" descr="downlo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4286256"/>
            <a:ext cx="1071569" cy="50006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571604" y="4286256"/>
            <a:ext cx="52149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Dispositivi mobili per pazienti</a:t>
            </a:r>
            <a:endParaRPr lang="it-IT" dirty="0"/>
          </a:p>
        </p:txBody>
      </p:sp>
      <p:pic>
        <p:nvPicPr>
          <p:cNvPr id="11" name="Immagine 10" descr="icona-volontariato-raccolta-fond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5000636"/>
            <a:ext cx="1214446" cy="642942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643042" y="5072074"/>
            <a:ext cx="51435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Denaro e raccolta fondi</a:t>
            </a:r>
            <a:endParaRPr lang="it-IT" dirty="0"/>
          </a:p>
        </p:txBody>
      </p:sp>
    </p:spTree>
  </p:cSld>
  <p:clrMapOvr>
    <a:masterClrMapping/>
  </p:clrMapOvr>
  <p:transition advTm="4406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7572428" cy="13572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714480" y="1785926"/>
            <a:ext cx="628654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Dispositivi di protezione</a:t>
            </a:r>
            <a:endParaRPr lang="it-IT" sz="2800" dirty="0"/>
          </a:p>
        </p:txBody>
      </p:sp>
      <p:pic>
        <p:nvPicPr>
          <p:cNvPr id="6" name="Segnaposto contenuto 3" descr="dispositivi-protezione-individuale-716x393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00562" y="2714620"/>
            <a:ext cx="4071966" cy="3286148"/>
          </a:xfrm>
        </p:spPr>
      </p:pic>
      <p:pic>
        <p:nvPicPr>
          <p:cNvPr id="7" name="Immagine 6" descr="mascherine-chirurgiche-monouso-tre-strati-oxysto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5" y="2857496"/>
            <a:ext cx="785818" cy="642942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785918" y="2428868"/>
            <a:ext cx="242889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Mascherine Chirurgiche 13300</a:t>
            </a:r>
            <a:endParaRPr lang="it-IT" sz="1400" dirty="0"/>
          </a:p>
        </p:txBody>
      </p:sp>
      <p:pic>
        <p:nvPicPr>
          <p:cNvPr id="9" name="Immagine 8" descr="71L-Q5tnV2L._AC_SY450_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3500438"/>
            <a:ext cx="857256" cy="714381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785918" y="4071942"/>
            <a:ext cx="242889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Guanti 3300</a:t>
            </a:r>
            <a:endParaRPr lang="it-IT" sz="1400" dirty="0"/>
          </a:p>
        </p:txBody>
      </p:sp>
      <p:pic>
        <p:nvPicPr>
          <p:cNvPr id="11" name="Immagine 10" descr="es_si_modularvision_prot-vi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4357694"/>
            <a:ext cx="857256" cy="928694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785918" y="5000636"/>
            <a:ext cx="242889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Camici 100</a:t>
            </a:r>
            <a:endParaRPr lang="it-IT" sz="1400" dirty="0"/>
          </a:p>
        </p:txBody>
      </p:sp>
      <p:pic>
        <p:nvPicPr>
          <p:cNvPr id="13" name="Immagine 12" descr="download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472" y="5214950"/>
            <a:ext cx="714381" cy="928694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785918" y="5357826"/>
            <a:ext cx="242889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Igienizzanti 244 </a:t>
            </a:r>
            <a:r>
              <a:rPr lang="it-IT" sz="1400" dirty="0" err="1" smtClean="0"/>
              <a:t>fl</a:t>
            </a:r>
            <a:endParaRPr lang="it-IT" sz="1400" dirty="0"/>
          </a:p>
        </p:txBody>
      </p:sp>
      <p:sp>
        <p:nvSpPr>
          <p:cNvPr id="15" name="Rettangolo 14"/>
          <p:cNvSpPr/>
          <p:nvPr/>
        </p:nvSpPr>
        <p:spPr>
          <a:xfrm>
            <a:off x="1785918" y="3286124"/>
            <a:ext cx="242889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Cuffie 100</a:t>
            </a:r>
            <a:endParaRPr lang="it-IT" sz="1400" dirty="0"/>
          </a:p>
        </p:txBody>
      </p:sp>
      <p:sp>
        <p:nvSpPr>
          <p:cNvPr id="16" name="Rettangolo 15"/>
          <p:cNvSpPr/>
          <p:nvPr/>
        </p:nvSpPr>
        <p:spPr>
          <a:xfrm>
            <a:off x="1785918" y="4572008"/>
            <a:ext cx="242889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Semi-maschere 2 filtri </a:t>
            </a:r>
            <a:r>
              <a:rPr lang="it-IT" sz="1400" dirty="0" err="1" smtClean="0"/>
              <a:t>force</a:t>
            </a:r>
            <a:r>
              <a:rPr lang="it-IT" sz="1400" dirty="0" smtClean="0"/>
              <a:t> 8  10</a:t>
            </a:r>
            <a:endParaRPr lang="it-IT" sz="1400" dirty="0"/>
          </a:p>
        </p:txBody>
      </p:sp>
      <p:sp>
        <p:nvSpPr>
          <p:cNvPr id="17" name="Rettangolo 16"/>
          <p:cNvSpPr/>
          <p:nvPr/>
        </p:nvSpPr>
        <p:spPr>
          <a:xfrm>
            <a:off x="1785918" y="3714752"/>
            <a:ext cx="242889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Calzari 120</a:t>
            </a:r>
            <a:endParaRPr lang="it-IT" sz="1400" dirty="0"/>
          </a:p>
        </p:txBody>
      </p:sp>
      <p:sp>
        <p:nvSpPr>
          <p:cNvPr id="18" name="Rettangolo 17"/>
          <p:cNvSpPr/>
          <p:nvPr/>
        </p:nvSpPr>
        <p:spPr>
          <a:xfrm>
            <a:off x="1785918" y="3000372"/>
            <a:ext cx="242889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Mascherine ffp3 10</a:t>
            </a:r>
            <a:endParaRPr lang="it-IT" sz="1400" dirty="0"/>
          </a:p>
        </p:txBody>
      </p:sp>
      <p:sp>
        <p:nvSpPr>
          <p:cNvPr id="19" name="Rettangolo 18"/>
          <p:cNvSpPr/>
          <p:nvPr/>
        </p:nvSpPr>
        <p:spPr>
          <a:xfrm>
            <a:off x="1785918" y="5715016"/>
            <a:ext cx="242889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Occhiali  protettivi 10</a:t>
            </a:r>
            <a:endParaRPr lang="it-IT" sz="1400" dirty="0"/>
          </a:p>
        </p:txBody>
      </p:sp>
      <p:sp>
        <p:nvSpPr>
          <p:cNvPr id="20" name="Rettangolo 19"/>
          <p:cNvSpPr/>
          <p:nvPr/>
        </p:nvSpPr>
        <p:spPr>
          <a:xfrm>
            <a:off x="1785918" y="6072206"/>
            <a:ext cx="242889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Salviettine disinfettanti 200pz</a:t>
            </a:r>
            <a:endParaRPr lang="it-IT" sz="1400" dirty="0"/>
          </a:p>
        </p:txBody>
      </p:sp>
      <p:sp>
        <p:nvSpPr>
          <p:cNvPr id="21" name="Rettangolo 20"/>
          <p:cNvSpPr/>
          <p:nvPr/>
        </p:nvSpPr>
        <p:spPr>
          <a:xfrm>
            <a:off x="1785918" y="6429396"/>
            <a:ext cx="242889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Filtri press </a:t>
            </a:r>
            <a:r>
              <a:rPr lang="it-IT" sz="1400" dirty="0" err="1" smtClean="0"/>
              <a:t>to</a:t>
            </a:r>
            <a:r>
              <a:rPr lang="it-IT" sz="1400" dirty="0" smtClean="0"/>
              <a:t> </a:t>
            </a:r>
            <a:r>
              <a:rPr lang="it-IT" sz="1400" dirty="0" err="1" smtClean="0"/>
              <a:t>check</a:t>
            </a:r>
            <a:r>
              <a:rPr lang="it-IT" sz="1400" dirty="0" smtClean="0"/>
              <a:t> p3 10</a:t>
            </a:r>
            <a:endParaRPr lang="it-IT" sz="1400" dirty="0"/>
          </a:p>
        </p:txBody>
      </p:sp>
      <p:sp>
        <p:nvSpPr>
          <p:cNvPr id="22" name="Rettangolo 21"/>
          <p:cNvSpPr/>
          <p:nvPr/>
        </p:nvSpPr>
        <p:spPr>
          <a:xfrm>
            <a:off x="1785918" y="2714620"/>
            <a:ext cx="242889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Mascherine ffp2 50 </a:t>
            </a:r>
            <a:endParaRPr lang="it-IT" sz="1400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7572428" cy="13572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Immagin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2928934"/>
            <a:ext cx="2714644" cy="328614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214414" y="1928802"/>
            <a:ext cx="65722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Apparecchiature sanitarie e farmaci</a:t>
            </a:r>
            <a:endParaRPr lang="it-IT" sz="2400" dirty="0"/>
          </a:p>
        </p:txBody>
      </p:sp>
      <p:sp>
        <p:nvSpPr>
          <p:cNvPr id="7" name="Rettangolo 6"/>
          <p:cNvSpPr/>
          <p:nvPr/>
        </p:nvSpPr>
        <p:spPr>
          <a:xfrm>
            <a:off x="1142976" y="2714620"/>
            <a:ext cx="34290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Barella a </a:t>
            </a:r>
            <a:r>
              <a:rPr lang="it-IT" sz="1400" dirty="0" err="1" smtClean="0"/>
              <a:t>biocontenimento</a:t>
            </a:r>
            <a:r>
              <a:rPr lang="it-IT" sz="1400" dirty="0" smtClean="0"/>
              <a:t> 1</a:t>
            </a:r>
            <a:endParaRPr lang="it-IT" sz="1400" dirty="0"/>
          </a:p>
        </p:txBody>
      </p:sp>
      <p:sp>
        <p:nvSpPr>
          <p:cNvPr id="8" name="Rettangolo 7"/>
          <p:cNvSpPr/>
          <p:nvPr/>
        </p:nvSpPr>
        <p:spPr>
          <a:xfrm>
            <a:off x="1142976" y="3143248"/>
            <a:ext cx="342902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Monitor </a:t>
            </a:r>
            <a:r>
              <a:rPr lang="it-IT" sz="1400" dirty="0" err="1" smtClean="0"/>
              <a:t>multiparametrico</a:t>
            </a:r>
            <a:r>
              <a:rPr lang="it-IT" sz="1400" dirty="0" smtClean="0"/>
              <a:t> </a:t>
            </a:r>
            <a:r>
              <a:rPr lang="it-IT" sz="1400" dirty="0" err="1" smtClean="0"/>
              <a:t>Zoncare</a:t>
            </a:r>
            <a:r>
              <a:rPr lang="it-IT" sz="1400" dirty="0" smtClean="0"/>
              <a:t> PM-7000d e schermo per segni vitali </a:t>
            </a:r>
            <a:r>
              <a:rPr lang="it-IT" sz="1400" dirty="0" err="1" smtClean="0"/>
              <a:t>spotlife</a:t>
            </a:r>
            <a:endParaRPr lang="it-IT" sz="1400" dirty="0"/>
          </a:p>
        </p:txBody>
      </p:sp>
      <p:sp>
        <p:nvSpPr>
          <p:cNvPr id="9" name="Rettangolo 8"/>
          <p:cNvSpPr/>
          <p:nvPr/>
        </p:nvSpPr>
        <p:spPr>
          <a:xfrm>
            <a:off x="1142976" y="3714752"/>
            <a:ext cx="342902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Presidi medici </a:t>
            </a:r>
            <a:r>
              <a:rPr lang="it-IT" sz="1400" dirty="0" err="1" smtClean="0"/>
              <a:t>antidecupito</a:t>
            </a:r>
            <a:endParaRPr lang="it-IT" sz="1400" dirty="0"/>
          </a:p>
        </p:txBody>
      </p:sp>
      <p:sp>
        <p:nvSpPr>
          <p:cNvPr id="10" name="Rettangolo 9"/>
          <p:cNvSpPr/>
          <p:nvPr/>
        </p:nvSpPr>
        <p:spPr>
          <a:xfrm>
            <a:off x="1142976" y="4071942"/>
            <a:ext cx="342902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Sistemi di </a:t>
            </a:r>
            <a:r>
              <a:rPr lang="it-IT" sz="1400" dirty="0" err="1" smtClean="0"/>
              <a:t>fibrobroncoscopia</a:t>
            </a:r>
            <a:r>
              <a:rPr lang="it-IT" sz="1400" dirty="0" smtClean="0"/>
              <a:t> monouso</a:t>
            </a:r>
            <a:endParaRPr lang="it-IT" sz="1400" dirty="0"/>
          </a:p>
        </p:txBody>
      </p:sp>
      <p:sp>
        <p:nvSpPr>
          <p:cNvPr id="11" name="Rettangolo 10"/>
          <p:cNvSpPr/>
          <p:nvPr/>
        </p:nvSpPr>
        <p:spPr>
          <a:xfrm>
            <a:off x="1142976" y="4429132"/>
            <a:ext cx="342902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Monitor schermo </a:t>
            </a:r>
            <a:r>
              <a:rPr lang="it-IT" sz="1400" dirty="0" err="1" smtClean="0"/>
              <a:t>spotlife</a:t>
            </a:r>
            <a:r>
              <a:rPr lang="it-IT" sz="1400" dirty="0" smtClean="0"/>
              <a:t> sp02  2</a:t>
            </a:r>
            <a:endParaRPr lang="it-IT" sz="1400" dirty="0"/>
          </a:p>
        </p:txBody>
      </p:sp>
      <p:sp>
        <p:nvSpPr>
          <p:cNvPr id="12" name="Rettangolo 11"/>
          <p:cNvSpPr/>
          <p:nvPr/>
        </p:nvSpPr>
        <p:spPr>
          <a:xfrm>
            <a:off x="1142976" y="4786322"/>
            <a:ext cx="342902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Termometro ad infrarossi auricolare 5</a:t>
            </a:r>
            <a:endParaRPr lang="it-IT" sz="1400" dirty="0"/>
          </a:p>
        </p:txBody>
      </p:sp>
      <p:sp>
        <p:nvSpPr>
          <p:cNvPr id="13" name="Rettangolo 12"/>
          <p:cNvSpPr/>
          <p:nvPr/>
        </p:nvSpPr>
        <p:spPr>
          <a:xfrm>
            <a:off x="1142976" y="5143512"/>
            <a:ext cx="342902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Termometro infrarossi 4</a:t>
            </a:r>
            <a:endParaRPr lang="it-IT" sz="1400" dirty="0"/>
          </a:p>
        </p:txBody>
      </p:sp>
      <p:sp>
        <p:nvSpPr>
          <p:cNvPr id="14" name="Rettangolo 13"/>
          <p:cNvSpPr/>
          <p:nvPr/>
        </p:nvSpPr>
        <p:spPr>
          <a:xfrm>
            <a:off x="1142976" y="5500702"/>
            <a:ext cx="342902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Ventilatori polmonari 7</a:t>
            </a:r>
            <a:endParaRPr lang="it-IT" sz="1400" dirty="0"/>
          </a:p>
        </p:txBody>
      </p:sp>
      <p:sp>
        <p:nvSpPr>
          <p:cNvPr id="15" name="Rettangolo 14"/>
          <p:cNvSpPr/>
          <p:nvPr/>
        </p:nvSpPr>
        <p:spPr>
          <a:xfrm>
            <a:off x="1142976" y="5857892"/>
            <a:ext cx="342902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caschi per terapia  CPAP </a:t>
            </a:r>
            <a:r>
              <a:rPr lang="it-IT" sz="1400" dirty="0" err="1" smtClean="0"/>
              <a:t>Ventukit</a:t>
            </a:r>
            <a:r>
              <a:rPr lang="it-IT" sz="1400" dirty="0" smtClean="0"/>
              <a:t>  13</a:t>
            </a:r>
            <a:endParaRPr lang="it-IT" sz="1400" dirty="0"/>
          </a:p>
        </p:txBody>
      </p:sp>
      <p:sp>
        <p:nvSpPr>
          <p:cNvPr id="16" name="Rettangolo 15"/>
          <p:cNvSpPr/>
          <p:nvPr/>
        </p:nvSpPr>
        <p:spPr>
          <a:xfrm>
            <a:off x="1142976" y="6286520"/>
            <a:ext cx="342902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Letto bilancia 2</a:t>
            </a:r>
            <a:endParaRPr lang="it-IT" sz="1400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7572428" cy="13572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285852" y="2000240"/>
            <a:ext cx="57150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Dispositivi</a:t>
            </a:r>
            <a:r>
              <a:rPr lang="it-IT" dirty="0" smtClean="0"/>
              <a:t> </a:t>
            </a:r>
            <a:r>
              <a:rPr lang="it-IT" sz="3600" dirty="0" smtClean="0"/>
              <a:t>mobili</a:t>
            </a:r>
            <a:endParaRPr lang="it-IT" sz="3600" dirty="0"/>
          </a:p>
        </p:txBody>
      </p:sp>
      <p:pic>
        <p:nvPicPr>
          <p:cNvPr id="6" name="Immagine 5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3143248"/>
            <a:ext cx="3500462" cy="3000396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14348" y="4143380"/>
            <a:ext cx="385765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Tablet</a:t>
            </a:r>
            <a:r>
              <a:rPr lang="it-IT" dirty="0" smtClean="0"/>
              <a:t> 3</a:t>
            </a:r>
            <a:endParaRPr lang="it-IT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7572428" cy="13572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714480" y="1857364"/>
            <a:ext cx="57150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SOMME IN DENARO</a:t>
            </a:r>
            <a:endParaRPr lang="it-IT" sz="3200" dirty="0"/>
          </a:p>
        </p:txBody>
      </p:sp>
      <p:pic>
        <p:nvPicPr>
          <p:cNvPr id="6" name="Immagine 5" descr="icona-volontariato-raccolta-fond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3286124"/>
            <a:ext cx="2714644" cy="2714644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285852" y="4000504"/>
            <a:ext cx="335758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165.600,00</a:t>
            </a:r>
            <a:endParaRPr lang="it-IT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136</Words>
  <Application>Microsoft Office PowerPoint</Application>
  <PresentationFormat>Presentazione su schermo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DONAZIONI E CONTRIBUTI A FAVORE DELL’ A.S.P.  DI CROTONE PER FRONTEGGIARE L’EMERGENZA COVID -19</vt:lpstr>
      <vt:lpstr>TIPOLOGIE DI LIBERALITA’ PREVALENTI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DONAZIONI E CONTRIBUTI A FAVORE DELL’ A.S.P.  DI CROTONE PER FRONTEGGIARE L’EMERGENZA COVID -19</dc:title>
  <dc:creator>ge0020</dc:creator>
  <cp:lastModifiedBy>ge0020</cp:lastModifiedBy>
  <cp:revision>27</cp:revision>
  <dcterms:created xsi:type="dcterms:W3CDTF">2020-05-06T07:27:12Z</dcterms:created>
  <dcterms:modified xsi:type="dcterms:W3CDTF">2020-06-11T09:37:24Z</dcterms:modified>
</cp:coreProperties>
</file>